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86" r:id="rId2"/>
    <p:sldId id="300" r:id="rId3"/>
    <p:sldId id="301" r:id="rId4"/>
    <p:sldId id="308" r:id="rId5"/>
    <p:sldId id="305" r:id="rId6"/>
    <p:sldId id="299" r:id="rId7"/>
    <p:sldId id="303" r:id="rId8"/>
    <p:sldId id="298" r:id="rId9"/>
    <p:sldId id="273" r:id="rId10"/>
    <p:sldId id="306" r:id="rId11"/>
    <p:sldId id="297" r:id="rId12"/>
    <p:sldId id="307" r:id="rId13"/>
    <p:sldId id="295" r:id="rId14"/>
    <p:sldId id="296" r:id="rId15"/>
    <p:sldId id="302" r:id="rId16"/>
    <p:sldId id="277" r:id="rId17"/>
    <p:sldId id="304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Impact" panose="020B0806030902050204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4367"/>
    <a:srgbClr val="F0EAB2"/>
    <a:srgbClr val="F3EEBF"/>
    <a:srgbClr val="FFFFFF"/>
    <a:srgbClr val="FFE779"/>
    <a:srgbClr val="FDFEFE"/>
    <a:srgbClr val="F6D3C3"/>
    <a:srgbClr val="F6E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14DDB-CF8E-417A-B2D7-3130FAB1FF8F}" v="12" dt="2022-08-22T12:41:00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702" y="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rra, Cesar" userId="cdb6598e-f472-4168-b6bb-ef54c357d9fd" providerId="ADAL" clId="{A6ED2C1B-A4F9-4ADF-8100-FA3B8815000E}"/>
    <pc:docChg chg="modSld">
      <pc:chgData name="Guerra, Cesar" userId="cdb6598e-f472-4168-b6bb-ef54c357d9fd" providerId="ADAL" clId="{A6ED2C1B-A4F9-4ADF-8100-FA3B8815000E}" dt="2022-07-29T07:17:11.987" v="0"/>
      <pc:docMkLst>
        <pc:docMk/>
      </pc:docMkLst>
      <pc:sldChg chg="modAnim">
        <pc:chgData name="Guerra, Cesar" userId="cdb6598e-f472-4168-b6bb-ef54c357d9fd" providerId="ADAL" clId="{A6ED2C1B-A4F9-4ADF-8100-FA3B8815000E}" dt="2022-07-29T07:17:11.987" v="0"/>
        <pc:sldMkLst>
          <pc:docMk/>
          <pc:sldMk cId="1730494547" sldId="273"/>
        </pc:sldMkLst>
      </pc:sldChg>
    </pc:docChg>
  </pc:docChgLst>
  <pc:docChgLst>
    <pc:chgData name="Guerra, Cesar" userId="cdb6598e-f472-4168-b6bb-ef54c357d9fd" providerId="ADAL" clId="{BF314DDB-CF8E-417A-B2D7-3130FAB1FF8F}"/>
    <pc:docChg chg="undo custSel addSld modSld sldOrd">
      <pc:chgData name="Guerra, Cesar" userId="cdb6598e-f472-4168-b6bb-ef54c357d9fd" providerId="ADAL" clId="{BF314DDB-CF8E-417A-B2D7-3130FAB1FF8F}" dt="2022-08-22T12:41:17.390" v="67" actId="1076"/>
      <pc:docMkLst>
        <pc:docMk/>
      </pc:docMkLst>
      <pc:sldChg chg="ord">
        <pc:chgData name="Guerra, Cesar" userId="cdb6598e-f472-4168-b6bb-ef54c357d9fd" providerId="ADAL" clId="{BF314DDB-CF8E-417A-B2D7-3130FAB1FF8F}" dt="2022-08-22T08:20:30.721" v="5"/>
        <pc:sldMkLst>
          <pc:docMk/>
          <pc:sldMk cId="2044087684" sldId="298"/>
        </pc:sldMkLst>
      </pc:sldChg>
      <pc:sldChg chg="addSp delSp modSp mod ord">
        <pc:chgData name="Guerra, Cesar" userId="cdb6598e-f472-4168-b6bb-ef54c357d9fd" providerId="ADAL" clId="{BF314DDB-CF8E-417A-B2D7-3130FAB1FF8F}" dt="2022-08-22T12:41:17.390" v="67" actId="1076"/>
        <pc:sldMkLst>
          <pc:docMk/>
          <pc:sldMk cId="2374833198" sldId="305"/>
        </pc:sldMkLst>
        <pc:spChg chg="add mod">
          <ac:chgData name="Guerra, Cesar" userId="cdb6598e-f472-4168-b6bb-ef54c357d9fd" providerId="ADAL" clId="{BF314DDB-CF8E-417A-B2D7-3130FAB1FF8F}" dt="2022-08-22T12:33:12.529" v="23" actId="14100"/>
          <ac:spMkLst>
            <pc:docMk/>
            <pc:sldMk cId="2374833198" sldId="305"/>
            <ac:spMk id="5" creationId="{B66EF545-5919-952E-9749-1F35F8F3466C}"/>
          </ac:spMkLst>
        </pc:spChg>
        <pc:spChg chg="add mod">
          <ac:chgData name="Guerra, Cesar" userId="cdb6598e-f472-4168-b6bb-ef54c357d9fd" providerId="ADAL" clId="{BF314DDB-CF8E-417A-B2D7-3130FAB1FF8F}" dt="2022-08-22T12:33:26.443" v="30" actId="208"/>
          <ac:spMkLst>
            <pc:docMk/>
            <pc:sldMk cId="2374833198" sldId="305"/>
            <ac:spMk id="6" creationId="{E0FD3287-C48E-B24E-34C5-E29A20F5B0CF}"/>
          </ac:spMkLst>
        </pc:spChg>
        <pc:picChg chg="mod">
          <ac:chgData name="Guerra, Cesar" userId="cdb6598e-f472-4168-b6bb-ef54c357d9fd" providerId="ADAL" clId="{BF314DDB-CF8E-417A-B2D7-3130FAB1FF8F}" dt="2022-08-22T12:40:14.101" v="51" actId="1076"/>
          <ac:picMkLst>
            <pc:docMk/>
            <pc:sldMk cId="2374833198" sldId="305"/>
            <ac:picMk id="3" creationId="{2F4E9257-798C-3B20-5F08-7DFF66F85F97}"/>
          </ac:picMkLst>
        </pc:picChg>
        <pc:picChg chg="add del mod">
          <ac:chgData name="Guerra, Cesar" userId="cdb6598e-f472-4168-b6bb-ef54c357d9fd" providerId="ADAL" clId="{BF314DDB-CF8E-417A-B2D7-3130FAB1FF8F}" dt="2022-08-22T12:32:33.889" v="13" actId="478"/>
          <ac:picMkLst>
            <pc:docMk/>
            <pc:sldMk cId="2374833198" sldId="305"/>
            <ac:picMk id="4" creationId="{BB92DCAA-8CE4-5697-C118-6E81D93BF7B0}"/>
          </ac:picMkLst>
        </pc:picChg>
        <pc:picChg chg="add mod">
          <ac:chgData name="Guerra, Cesar" userId="cdb6598e-f472-4168-b6bb-ef54c357d9fd" providerId="ADAL" clId="{BF314DDB-CF8E-417A-B2D7-3130FAB1FF8F}" dt="2022-08-22T12:41:17.390" v="67" actId="1076"/>
          <ac:picMkLst>
            <pc:docMk/>
            <pc:sldMk cId="2374833198" sldId="305"/>
            <ac:picMk id="7" creationId="{EEF9D426-0490-B4D5-AA5C-69D9851FD6E9}"/>
          </ac:picMkLst>
        </pc:picChg>
      </pc:sldChg>
      <pc:sldChg chg="delSp modSp add mod">
        <pc:chgData name="Guerra, Cesar" userId="cdb6598e-f472-4168-b6bb-ef54c357d9fd" providerId="ADAL" clId="{BF314DDB-CF8E-417A-B2D7-3130FAB1FF8F}" dt="2022-08-22T12:33:32.615" v="32" actId="21"/>
        <pc:sldMkLst>
          <pc:docMk/>
          <pc:sldMk cId="2115417497" sldId="308"/>
        </pc:sldMkLst>
        <pc:picChg chg="del mod">
          <ac:chgData name="Guerra, Cesar" userId="cdb6598e-f472-4168-b6bb-ef54c357d9fd" providerId="ADAL" clId="{BF314DDB-CF8E-417A-B2D7-3130FAB1FF8F}" dt="2022-08-22T12:33:32.615" v="32" actId="21"/>
          <ac:picMkLst>
            <pc:docMk/>
            <pc:sldMk cId="2115417497" sldId="308"/>
            <ac:picMk id="4" creationId="{BB92DCAA-8CE4-5697-C118-6E81D93BF7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BC2ED-1260-4592-9F03-7BF72E094F85}" type="datetimeFigureOut">
              <a:rPr lang="es-ES" smtClean="0"/>
              <a:t>22/08/2022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646EA-EF9D-4EC8-B3E8-ACC5644315F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2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646EA-EF9D-4EC8-B3E8-ACC5644315F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71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646EA-EF9D-4EC8-B3E8-ACC5644315F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944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646EA-EF9D-4EC8-B3E8-ACC5644315F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5043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646EA-EF9D-4EC8-B3E8-ACC5644315F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298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646EA-EF9D-4EC8-B3E8-ACC5644315F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02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646EA-EF9D-4EC8-B3E8-ACC5644315F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900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646EA-EF9D-4EC8-B3E8-ACC5644315F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4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8141020-BB37-5551-DAD4-AA087973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1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45A5CDC-A825-771F-42FC-CDB548D29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" y="19928"/>
            <a:ext cx="18285714" cy="102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A0F0DC-0656-8D69-ECCD-17180D1775A9}"/>
              </a:ext>
            </a:extLst>
          </p:cNvPr>
          <p:cNvSpPr/>
          <p:nvPr/>
        </p:nvSpPr>
        <p:spPr>
          <a:xfrm>
            <a:off x="91806" y="7307498"/>
            <a:ext cx="14482353" cy="2896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2AD3627-5BEF-D5C2-89F7-2A8E5C423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823" y="3208803"/>
            <a:ext cx="1215799" cy="263261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8E22B48-2852-4938-48F7-DB6D7B397A81}"/>
              </a:ext>
            </a:extLst>
          </p:cNvPr>
          <p:cNvSpPr txBox="1"/>
          <p:nvPr/>
        </p:nvSpPr>
        <p:spPr>
          <a:xfrm>
            <a:off x="15468237" y="4664223"/>
            <a:ext cx="1559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>
                <a:latin typeface="Impact" panose="020B0806030902050204" pitchFamily="34" charset="0"/>
              </a:rPr>
              <a:t>Green </a:t>
            </a:r>
            <a:r>
              <a:rPr lang="es-ES" sz="2800" err="1">
                <a:latin typeface="Impact" panose="020B0806030902050204" pitchFamily="34" charset="0"/>
              </a:rPr>
              <a:t>Points</a:t>
            </a:r>
            <a:endParaRPr lang="es-ES" sz="2800">
              <a:latin typeface="Impact" panose="020B080603090205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C669FC-21E5-E3E4-1391-06EAB0F048FF}"/>
              </a:ext>
            </a:extLst>
          </p:cNvPr>
          <p:cNvSpPr txBox="1"/>
          <p:nvPr/>
        </p:nvSpPr>
        <p:spPr>
          <a:xfrm>
            <a:off x="5334422" y="9553138"/>
            <a:ext cx="152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err="1">
                <a:latin typeface="Impact" panose="020B0806030902050204" pitchFamily="34" charset="0"/>
              </a:rPr>
              <a:t>Settings</a:t>
            </a:r>
            <a:endParaRPr lang="es-ES" sz="2800">
              <a:latin typeface="Impact" panose="020B080603090205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9DCBF3-03AC-9957-709B-A4BCFA07C7C2}"/>
              </a:ext>
            </a:extLst>
          </p:cNvPr>
          <p:cNvSpPr txBox="1"/>
          <p:nvPr/>
        </p:nvSpPr>
        <p:spPr>
          <a:xfrm>
            <a:off x="337980" y="8126520"/>
            <a:ext cx="1366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>
                <a:latin typeface="Impact" panose="020B0806030902050204" pitchFamily="34" charset="0"/>
              </a:rPr>
              <a:t>Safety and rules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339A42-52AF-209F-6871-6049F44BB71E}"/>
              </a:ext>
            </a:extLst>
          </p:cNvPr>
          <p:cNvSpPr txBox="1"/>
          <p:nvPr/>
        </p:nvSpPr>
        <p:spPr>
          <a:xfrm>
            <a:off x="1652724" y="5327553"/>
            <a:ext cx="1805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err="1">
                <a:latin typeface="Impact" panose="020B0806030902050204" pitchFamily="34" charset="0"/>
              </a:rPr>
              <a:t>Report</a:t>
            </a:r>
            <a:r>
              <a:rPr lang="es-ES" sz="2800">
                <a:latin typeface="Impact" panose="020B0806030902050204" pitchFamily="34" charset="0"/>
              </a:rPr>
              <a:t> </a:t>
            </a:r>
            <a:r>
              <a:rPr lang="es-ES" sz="2800" err="1">
                <a:latin typeface="Impact" panose="020B0806030902050204" pitchFamily="34" charset="0"/>
              </a:rPr>
              <a:t>Issue</a:t>
            </a:r>
            <a:endParaRPr lang="es-ES" sz="2800">
              <a:latin typeface="Impact" panose="020B080603090205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CDC3CC-AD41-3E19-DBE9-52914108C69F}"/>
              </a:ext>
            </a:extLst>
          </p:cNvPr>
          <p:cNvSpPr txBox="1"/>
          <p:nvPr/>
        </p:nvSpPr>
        <p:spPr>
          <a:xfrm>
            <a:off x="2676708" y="2924993"/>
            <a:ext cx="1805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>
                <a:latin typeface="Impact" panose="020B0806030902050204" pitchFamily="34" charset="0"/>
              </a:rPr>
              <a:t>Book </a:t>
            </a:r>
            <a:r>
              <a:rPr lang="es-ES" sz="2800" err="1">
                <a:latin typeface="Impact" panose="020B0806030902050204" pitchFamily="34" charset="0"/>
              </a:rPr>
              <a:t>Asset</a:t>
            </a:r>
            <a:endParaRPr lang="es-ES" sz="2800">
              <a:latin typeface="Impact" panose="020B080603090205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F896DE-F140-80A2-F3AF-B15C8682AD42}"/>
              </a:ext>
            </a:extLst>
          </p:cNvPr>
          <p:cNvSpPr txBox="1"/>
          <p:nvPr/>
        </p:nvSpPr>
        <p:spPr>
          <a:xfrm>
            <a:off x="15924726" y="72447"/>
            <a:ext cx="155957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Error</a:t>
            </a:r>
            <a:endParaRPr lang="es-ES" sz="2800">
              <a:latin typeface="Impact" panose="020B080603090205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D1E881-B221-95E4-C851-0096A263980E}"/>
              </a:ext>
            </a:extLst>
          </p:cNvPr>
          <p:cNvSpPr txBox="1"/>
          <p:nvPr/>
        </p:nvSpPr>
        <p:spPr>
          <a:xfrm>
            <a:off x="8385279" y="2199402"/>
            <a:ext cx="174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err="1">
                <a:latin typeface="Impact" panose="020B0806030902050204" pitchFamily="34" charset="0"/>
              </a:rPr>
              <a:t>Searching</a:t>
            </a:r>
            <a:endParaRPr lang="es-ES" sz="2800">
              <a:latin typeface="Impact" panose="020B080603090205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016F41-8CAA-D69B-F56C-D52B2E69ECCD}"/>
              </a:ext>
            </a:extLst>
          </p:cNvPr>
          <p:cNvSpPr txBox="1"/>
          <p:nvPr/>
        </p:nvSpPr>
        <p:spPr>
          <a:xfrm>
            <a:off x="12528415" y="9524564"/>
            <a:ext cx="136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Impact" panose="020B0806030902050204" pitchFamily="34" charset="0"/>
              </a:rPr>
              <a:t>L</a:t>
            </a:r>
            <a:r>
              <a:rPr lang="es-ES" sz="2800" err="1">
                <a:latin typeface="Impact" panose="020B0806030902050204" pitchFamily="34" charset="0"/>
              </a:rPr>
              <a:t>og</a:t>
            </a:r>
            <a:r>
              <a:rPr lang="es-ES" sz="2800">
                <a:latin typeface="Impact" panose="020B0806030902050204" pitchFamily="34" charset="0"/>
              </a:rPr>
              <a:t> </a:t>
            </a:r>
            <a:r>
              <a:rPr lang="es-ES" sz="2800" err="1">
                <a:latin typeface="Impact" panose="020B0806030902050204" pitchFamily="34" charset="0"/>
              </a:rPr>
              <a:t>out</a:t>
            </a:r>
            <a:endParaRPr lang="es-ES" sz="2800">
              <a:latin typeface="Impact" panose="020B080603090205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9CC934-F16E-4A26-B666-963AB9673D82}"/>
              </a:ext>
            </a:extLst>
          </p:cNvPr>
          <p:cNvSpPr txBox="1"/>
          <p:nvPr/>
        </p:nvSpPr>
        <p:spPr>
          <a:xfrm>
            <a:off x="13863315" y="8700878"/>
            <a:ext cx="154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Impact" panose="020B0806030902050204" pitchFamily="34" charset="0"/>
              </a:rPr>
              <a:t>Yammer</a:t>
            </a:r>
            <a:endParaRPr lang="es-ES" sz="2800"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6B0CE4-0863-BB85-14DC-CD475B3DD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154" y="3206742"/>
            <a:ext cx="729924" cy="2622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AE0ECB-833B-1596-A22D-D854ED98D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6329" y="3206718"/>
            <a:ext cx="697633" cy="2622582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0D89545-BD26-790D-18B6-DDC1197984D4}"/>
              </a:ext>
            </a:extLst>
          </p:cNvPr>
          <p:cNvCxnSpPr>
            <a:cxnSpLocks/>
          </p:cNvCxnSpPr>
          <p:nvPr/>
        </p:nvCxnSpPr>
        <p:spPr>
          <a:xfrm>
            <a:off x="10487954" y="5760033"/>
            <a:ext cx="1418296" cy="1734119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94E4AED-DBF7-5557-3D3A-86C7AD3046E8}"/>
              </a:ext>
            </a:extLst>
          </p:cNvPr>
          <p:cNvCxnSpPr>
            <a:cxnSpLocks/>
          </p:cNvCxnSpPr>
          <p:nvPr/>
        </p:nvCxnSpPr>
        <p:spPr>
          <a:xfrm>
            <a:off x="10529511" y="4915928"/>
            <a:ext cx="3888560" cy="370102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948228D-C88F-4E40-E15E-24FACBCB923F}"/>
              </a:ext>
            </a:extLst>
          </p:cNvPr>
          <p:cNvSpPr txBox="1"/>
          <p:nvPr/>
        </p:nvSpPr>
        <p:spPr>
          <a:xfrm>
            <a:off x="15653379" y="8429707"/>
            <a:ext cx="1324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err="1">
                <a:latin typeface="Impact" panose="020B0806030902050204" pitchFamily="34" charset="0"/>
              </a:rPr>
              <a:t>History</a:t>
            </a:r>
            <a:endParaRPr lang="es-ES" sz="2800">
              <a:latin typeface="Impact" panose="020B080603090205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04FCCD-F60A-3619-D2F0-0CEC1C2D5061}"/>
              </a:ext>
            </a:extLst>
          </p:cNvPr>
          <p:cNvGrpSpPr/>
          <p:nvPr/>
        </p:nvGrpSpPr>
        <p:grpSpPr>
          <a:xfrm>
            <a:off x="15878558" y="691096"/>
            <a:ext cx="1650337" cy="1298274"/>
            <a:chOff x="8325042" y="385109"/>
            <a:chExt cx="1650337" cy="129827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23D0994-2F62-BB9A-6B9D-6DD037F50426}"/>
                </a:ext>
              </a:extLst>
            </p:cNvPr>
            <p:cNvSpPr/>
            <p:nvPr/>
          </p:nvSpPr>
          <p:spPr>
            <a:xfrm>
              <a:off x="8325042" y="385109"/>
              <a:ext cx="1650336" cy="1290648"/>
            </a:xfrm>
            <a:prstGeom prst="roundRect">
              <a:avLst>
                <a:gd name="adj" fmla="val 98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/>
                <a:t>-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C98887C-C0E5-DDFF-AE44-2D331A290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042" y="392735"/>
              <a:ext cx="1650337" cy="1290648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8917780-4E65-CF91-3617-F0BECB3F93E8}"/>
              </a:ext>
            </a:extLst>
          </p:cNvPr>
          <p:cNvCxnSpPr>
            <a:cxnSpLocks/>
          </p:cNvCxnSpPr>
          <p:nvPr/>
        </p:nvCxnSpPr>
        <p:spPr>
          <a:xfrm flipV="1">
            <a:off x="9242269" y="2714925"/>
            <a:ext cx="1" cy="727164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CE774457-9258-65AC-912D-75B536A75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3398" y="7382394"/>
            <a:ext cx="1244134" cy="269396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60A7437-CCAE-5D18-72A8-9039BE9984EF}"/>
              </a:ext>
            </a:extLst>
          </p:cNvPr>
          <p:cNvSpPr txBox="1"/>
          <p:nvPr/>
        </p:nvSpPr>
        <p:spPr>
          <a:xfrm>
            <a:off x="7789049" y="9470180"/>
            <a:ext cx="1588837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>
                <a:latin typeface="Impact" panose="020B0806030902050204" pitchFamily="34" charset="0"/>
              </a:rPr>
              <a:t>Scanner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281E15-0267-D126-86AE-BCA9D7CFB875}"/>
              </a:ext>
            </a:extLst>
          </p:cNvPr>
          <p:cNvSpPr txBox="1"/>
          <p:nvPr/>
        </p:nvSpPr>
        <p:spPr>
          <a:xfrm>
            <a:off x="6644340" y="8722780"/>
            <a:ext cx="141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>
                <a:latin typeface="Impact" panose="020B0806030902050204" pitchFamily="34" charset="0"/>
              </a:rPr>
              <a:t>Locate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14FF894F-255F-571C-3D91-96CC27462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68019" y="7505537"/>
            <a:ext cx="1191912" cy="258088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A7BCD51-74D5-8936-416F-832451A6E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02035" y="5870060"/>
            <a:ext cx="1191913" cy="2593603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9E60EC8-70BF-5008-87F7-A10CF7C764F0}"/>
              </a:ext>
            </a:extLst>
          </p:cNvPr>
          <p:cNvCxnSpPr>
            <a:cxnSpLocks/>
          </p:cNvCxnSpPr>
          <p:nvPr/>
        </p:nvCxnSpPr>
        <p:spPr>
          <a:xfrm>
            <a:off x="10507229" y="4592785"/>
            <a:ext cx="5142665" cy="1538608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D4FAAE-860F-BA6B-A8B2-925A6991FD64}"/>
              </a:ext>
            </a:extLst>
          </p:cNvPr>
          <p:cNvCxnSpPr>
            <a:cxnSpLocks/>
          </p:cNvCxnSpPr>
          <p:nvPr/>
        </p:nvCxnSpPr>
        <p:spPr>
          <a:xfrm flipV="1">
            <a:off x="10494353" y="3571504"/>
            <a:ext cx="4957886" cy="823242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90C6268-9D1D-D470-CF86-B330CBCBFD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74326" y="2151645"/>
            <a:ext cx="1191913" cy="258088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B7F0995-F4AF-C47A-FB85-2273483A55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7619" y="90466"/>
            <a:ext cx="1369460" cy="2965338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C3D201F-5DD6-452A-8518-16277E7BEB98}"/>
              </a:ext>
            </a:extLst>
          </p:cNvPr>
          <p:cNvSpPr txBox="1"/>
          <p:nvPr/>
        </p:nvSpPr>
        <p:spPr>
          <a:xfrm>
            <a:off x="11906250" y="3126342"/>
            <a:ext cx="2446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Impact" panose="020B0806030902050204" pitchFamily="34" charset="0"/>
              </a:rPr>
              <a:t>User</a:t>
            </a:r>
            <a:r>
              <a:rPr lang="es-ES" sz="2800" dirty="0">
                <a:latin typeface="Impact" panose="020B0806030902050204" pitchFamily="34" charset="0"/>
              </a:rPr>
              <a:t> </a:t>
            </a:r>
            <a:r>
              <a:rPr lang="es-ES" sz="2800" dirty="0" err="1">
                <a:latin typeface="Impact" panose="020B0806030902050204" pitchFamily="34" charset="0"/>
              </a:rPr>
              <a:t>settings</a:t>
            </a:r>
            <a:endParaRPr lang="es-ES" sz="2800" dirty="0">
              <a:latin typeface="Impact" panose="020B0806030902050204" pitchFamily="34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C2CCFDD-CB80-852B-6EE5-617A2D74DA4C}"/>
              </a:ext>
            </a:extLst>
          </p:cNvPr>
          <p:cNvCxnSpPr>
            <a:cxnSpLocks/>
          </p:cNvCxnSpPr>
          <p:nvPr/>
        </p:nvCxnSpPr>
        <p:spPr>
          <a:xfrm flipV="1">
            <a:off x="10439015" y="2714925"/>
            <a:ext cx="1867572" cy="1042942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AF2E6C0-C74A-4EC7-E4E1-07EFCAFAC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4237" y="196967"/>
            <a:ext cx="1240839" cy="2686831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6BEF706-FB40-8EFB-9AAD-5F7F18009578}"/>
              </a:ext>
            </a:extLst>
          </p:cNvPr>
          <p:cNvCxnSpPr>
            <a:cxnSpLocks/>
          </p:cNvCxnSpPr>
          <p:nvPr/>
        </p:nvCxnSpPr>
        <p:spPr>
          <a:xfrm flipH="1" flipV="1">
            <a:off x="4604016" y="3047961"/>
            <a:ext cx="3314296" cy="86899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33314519-099A-FFA7-BEDE-A205A11F0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9213" y="191194"/>
            <a:ext cx="1240839" cy="268683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6D13AC6-7B6E-D72A-E3F5-CDAA0DBC3A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81612" y="190977"/>
            <a:ext cx="1240839" cy="268683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83F607C3-D7A5-2ABA-C0E8-94221AFAE2AB}"/>
              </a:ext>
            </a:extLst>
          </p:cNvPr>
          <p:cNvSpPr/>
          <p:nvPr/>
        </p:nvSpPr>
        <p:spPr>
          <a:xfrm>
            <a:off x="4383300" y="208414"/>
            <a:ext cx="1239151" cy="268683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7940A8A-CBA1-BFA5-B9AA-704BEE08AD8A}"/>
              </a:ext>
            </a:extLst>
          </p:cNvPr>
          <p:cNvSpPr/>
          <p:nvPr/>
        </p:nvSpPr>
        <p:spPr>
          <a:xfrm>
            <a:off x="4445826" y="947752"/>
            <a:ext cx="1100654" cy="978359"/>
          </a:xfrm>
          <a:prstGeom prst="roundRect">
            <a:avLst>
              <a:gd name="adj" fmla="val 9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FD72D73-B278-F214-021A-18647224A7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2411" y="947752"/>
            <a:ext cx="1104069" cy="979079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42CCD37-3B72-A7E4-76D7-7DD68B2D5E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1629" y="3625766"/>
            <a:ext cx="1233958" cy="267192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8B7A7AA-BCAD-6024-AD9F-5579FE4804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9121" y="6884928"/>
            <a:ext cx="1233958" cy="267193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CDF93C27-CDF2-BC00-04D1-A4DD78D8ED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2097" y="7494152"/>
            <a:ext cx="1221114" cy="2644119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757257F-194E-F761-FE8A-6351FB5E3FFE}"/>
              </a:ext>
            </a:extLst>
          </p:cNvPr>
          <p:cNvCxnSpPr>
            <a:cxnSpLocks/>
          </p:cNvCxnSpPr>
          <p:nvPr/>
        </p:nvCxnSpPr>
        <p:spPr>
          <a:xfrm flipH="1">
            <a:off x="1802882" y="4149140"/>
            <a:ext cx="6115430" cy="390125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E3C14A1-A777-F915-E424-8CBF4A9829E4}"/>
              </a:ext>
            </a:extLst>
          </p:cNvPr>
          <p:cNvCxnSpPr>
            <a:cxnSpLocks/>
          </p:cNvCxnSpPr>
          <p:nvPr/>
        </p:nvCxnSpPr>
        <p:spPr>
          <a:xfrm flipH="1">
            <a:off x="2922964" y="4316188"/>
            <a:ext cx="5004128" cy="2470592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67E185C-3F41-3D23-2624-126BD8668DE0}"/>
              </a:ext>
            </a:extLst>
          </p:cNvPr>
          <p:cNvCxnSpPr>
            <a:cxnSpLocks/>
          </p:cNvCxnSpPr>
          <p:nvPr/>
        </p:nvCxnSpPr>
        <p:spPr>
          <a:xfrm flipH="1">
            <a:off x="5363211" y="4486275"/>
            <a:ext cx="2562681" cy="2943225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34B6399-2243-6887-34BA-066740B509CD}"/>
              </a:ext>
            </a:extLst>
          </p:cNvPr>
          <p:cNvCxnSpPr>
            <a:cxnSpLocks/>
          </p:cNvCxnSpPr>
          <p:nvPr/>
        </p:nvCxnSpPr>
        <p:spPr>
          <a:xfrm flipH="1" flipV="1">
            <a:off x="5804726" y="1434405"/>
            <a:ext cx="2800489" cy="2258109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5D3321E-0D35-2FFA-7313-93E87FD09F07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9644711" y="5641315"/>
            <a:ext cx="420754" cy="1741079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06B2557-DA77-D3CB-ECD8-3B4B38A53375}"/>
              </a:ext>
            </a:extLst>
          </p:cNvPr>
          <p:cNvCxnSpPr>
            <a:cxnSpLocks/>
          </p:cNvCxnSpPr>
          <p:nvPr/>
        </p:nvCxnSpPr>
        <p:spPr>
          <a:xfrm flipH="1">
            <a:off x="7282598" y="5235606"/>
            <a:ext cx="2211198" cy="3518481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5DB311-25D0-8159-7159-69B5F0DF0EFA}"/>
              </a:ext>
            </a:extLst>
          </p:cNvPr>
          <p:cNvSpPr txBox="1"/>
          <p:nvPr/>
        </p:nvSpPr>
        <p:spPr>
          <a:xfrm>
            <a:off x="8367656" y="5957887"/>
            <a:ext cx="193454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Main</a:t>
            </a:r>
            <a:r>
              <a:rPr lang="es-E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1860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4" grpId="0"/>
      <p:bldP spid="48" grpId="0"/>
      <p:bldP spid="49" grpId="0"/>
      <p:bldP spid="51" grpId="0"/>
      <p:bldP spid="58" grpId="0"/>
      <p:bldP spid="77" grpId="0" animBg="1"/>
      <p:bldP spid="90" grpId="0"/>
      <p:bldP spid="63" grpId="0"/>
      <p:bldP spid="68" grpId="0"/>
      <p:bldP spid="79" grpId="0"/>
      <p:bldP spid="91" grpId="0" animBg="1"/>
      <p:bldP spid="92" grpId="0"/>
      <p:bldP spid="107" grpId="0"/>
      <p:bldP spid="120" grpId="0" animBg="1"/>
      <p:bldP spid="121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D71A880-C259-5AFE-A390-F776E31BD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CDF6A-38F6-924E-4EED-EE651260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850" y="768102"/>
            <a:ext cx="4019499" cy="8703558"/>
          </a:xfrm>
          <a:prstGeom prst="rect">
            <a:avLst/>
          </a:prstGeom>
        </p:spPr>
      </p:pic>
      <p:sp>
        <p:nvSpPr>
          <p:cNvPr id="9" name="Partial Circle 8">
            <a:extLst>
              <a:ext uri="{FF2B5EF4-FFF2-40B4-BE49-F238E27FC236}">
                <a16:creationId xmlns:a16="http://schemas.microsoft.com/office/drawing/2014/main" id="{AECEF859-616B-0DFC-9FCF-6D66BBC46F81}"/>
              </a:ext>
            </a:extLst>
          </p:cNvPr>
          <p:cNvSpPr/>
          <p:nvPr/>
        </p:nvSpPr>
        <p:spPr>
          <a:xfrm>
            <a:off x="11772862" y="1941633"/>
            <a:ext cx="5714974" cy="15060055"/>
          </a:xfrm>
          <a:prstGeom prst="pie">
            <a:avLst>
              <a:gd name="adj1" fmla="val 10810345"/>
              <a:gd name="adj2" fmla="val 16192926"/>
            </a:avLst>
          </a:prstGeom>
          <a:solidFill>
            <a:srgbClr val="F6D3C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1DA6F-2E74-F1D2-D8E2-705AB6AE89BF}"/>
              </a:ext>
            </a:extLst>
          </p:cNvPr>
          <p:cNvSpPr txBox="1"/>
          <p:nvPr/>
        </p:nvSpPr>
        <p:spPr>
          <a:xfrm>
            <a:off x="11963400" y="9579460"/>
            <a:ext cx="1524000" cy="33766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0" i="0" u="none" strike="noStrike">
                <a:effectLst/>
                <a:latin typeface="+mj-lt"/>
              </a:rPr>
              <a:t>THUMB RANGE</a:t>
            </a:r>
            <a:r>
              <a:rPr lang="en-US" sz="1600" b="0" i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</a:rPr>
              <a:t>​</a:t>
            </a:r>
            <a:endParaRPr lang="es-ES" sz="1600">
              <a:solidFill>
                <a:schemeClr val="accent3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7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D71A880-C259-5AFE-A390-F776E31BD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CDF6A-38F6-924E-4EED-EE651260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850" y="768102"/>
            <a:ext cx="4019499" cy="8703558"/>
          </a:xfrm>
          <a:prstGeom prst="rect">
            <a:avLst/>
          </a:prstGeom>
        </p:spPr>
      </p:pic>
      <p:sp>
        <p:nvSpPr>
          <p:cNvPr id="9" name="Partial Circle 8">
            <a:extLst>
              <a:ext uri="{FF2B5EF4-FFF2-40B4-BE49-F238E27FC236}">
                <a16:creationId xmlns:a16="http://schemas.microsoft.com/office/drawing/2014/main" id="{AECEF859-616B-0DFC-9FCF-6D66BBC46F81}"/>
              </a:ext>
            </a:extLst>
          </p:cNvPr>
          <p:cNvSpPr/>
          <p:nvPr/>
        </p:nvSpPr>
        <p:spPr>
          <a:xfrm>
            <a:off x="11772862" y="1941633"/>
            <a:ext cx="5714974" cy="15060055"/>
          </a:xfrm>
          <a:prstGeom prst="pie">
            <a:avLst>
              <a:gd name="adj1" fmla="val 10810345"/>
              <a:gd name="adj2" fmla="val 16192926"/>
            </a:avLst>
          </a:prstGeom>
          <a:solidFill>
            <a:srgbClr val="F6D3C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1DA6F-2E74-F1D2-D8E2-705AB6AE89BF}"/>
              </a:ext>
            </a:extLst>
          </p:cNvPr>
          <p:cNvSpPr txBox="1"/>
          <p:nvPr/>
        </p:nvSpPr>
        <p:spPr>
          <a:xfrm>
            <a:off x="11963400" y="9579460"/>
            <a:ext cx="1524000" cy="33766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0" i="0" u="none" strike="noStrike">
                <a:effectLst/>
                <a:latin typeface="+mj-lt"/>
              </a:rPr>
              <a:t>THUMB RANGE</a:t>
            </a:r>
            <a:r>
              <a:rPr lang="en-US" sz="1600" b="0" i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</a:rPr>
              <a:t>​</a:t>
            </a:r>
            <a:endParaRPr lang="es-ES" sz="1600">
              <a:solidFill>
                <a:schemeClr val="accent3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76FEFD-00E5-C582-5491-6226BC9BF57B}"/>
              </a:ext>
            </a:extLst>
          </p:cNvPr>
          <p:cNvSpPr/>
          <p:nvPr/>
        </p:nvSpPr>
        <p:spPr>
          <a:xfrm>
            <a:off x="13589000" y="8178261"/>
            <a:ext cx="685800" cy="685800"/>
          </a:xfrm>
          <a:prstGeom prst="ellipse">
            <a:avLst/>
          </a:prstGeom>
          <a:solidFill>
            <a:srgbClr val="BD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20E12-1ACA-EB35-461C-A3F783876DFE}"/>
              </a:ext>
            </a:extLst>
          </p:cNvPr>
          <p:cNvSpPr/>
          <p:nvPr/>
        </p:nvSpPr>
        <p:spPr>
          <a:xfrm>
            <a:off x="10610850" y="768102"/>
            <a:ext cx="4019499" cy="87035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056E8-8EDC-DFB6-9A41-7FDDF4DAB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850" y="791724"/>
            <a:ext cx="3978437" cy="87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2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C9BA8B-6092-72BA-967F-E05F2729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C1A54-5F43-8CC9-52DB-58415C30D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850" y="768102"/>
            <a:ext cx="4019499" cy="8703558"/>
          </a:xfrm>
          <a:prstGeom prst="rect">
            <a:avLst/>
          </a:prstGeom>
        </p:spPr>
      </p:pic>
      <p:sp>
        <p:nvSpPr>
          <p:cNvPr id="9" name="Partial Circle 8">
            <a:extLst>
              <a:ext uri="{FF2B5EF4-FFF2-40B4-BE49-F238E27FC236}">
                <a16:creationId xmlns:a16="http://schemas.microsoft.com/office/drawing/2014/main" id="{AECEF859-616B-0DFC-9FCF-6D66BBC46F81}"/>
              </a:ext>
            </a:extLst>
          </p:cNvPr>
          <p:cNvSpPr/>
          <p:nvPr/>
        </p:nvSpPr>
        <p:spPr>
          <a:xfrm>
            <a:off x="11772862" y="1941633"/>
            <a:ext cx="5714974" cy="15060055"/>
          </a:xfrm>
          <a:prstGeom prst="pie">
            <a:avLst>
              <a:gd name="adj1" fmla="val 10810345"/>
              <a:gd name="adj2" fmla="val 16192926"/>
            </a:avLst>
          </a:prstGeom>
          <a:solidFill>
            <a:srgbClr val="F6D3C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DEA50-00C8-3EFD-FEEE-91391E5183B7}"/>
              </a:ext>
            </a:extLst>
          </p:cNvPr>
          <p:cNvSpPr/>
          <p:nvPr/>
        </p:nvSpPr>
        <p:spPr>
          <a:xfrm>
            <a:off x="10591798" y="757917"/>
            <a:ext cx="4038549" cy="8713743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428A9-9013-CFF5-2285-DFC0E6F42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795" y="768103"/>
            <a:ext cx="2400267" cy="870355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DE723D-3579-7A5E-50F6-CEF1EC2A4847}"/>
              </a:ext>
            </a:extLst>
          </p:cNvPr>
          <p:cNvSpPr/>
          <p:nvPr/>
        </p:nvSpPr>
        <p:spPr>
          <a:xfrm>
            <a:off x="11925273" y="6667500"/>
            <a:ext cx="685800" cy="685800"/>
          </a:xfrm>
          <a:prstGeom prst="ellipse">
            <a:avLst/>
          </a:prstGeom>
          <a:solidFill>
            <a:srgbClr val="BD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5BDB7-2038-AAEE-5FBE-EE72680B95CC}"/>
              </a:ext>
            </a:extLst>
          </p:cNvPr>
          <p:cNvSpPr txBox="1"/>
          <p:nvPr/>
        </p:nvSpPr>
        <p:spPr>
          <a:xfrm>
            <a:off x="11963400" y="9579460"/>
            <a:ext cx="1524000" cy="33766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0" i="0" u="none" strike="noStrike">
                <a:effectLst/>
                <a:latin typeface="+mj-lt"/>
              </a:rPr>
              <a:t>THUMB RANGE</a:t>
            </a:r>
            <a:r>
              <a:rPr lang="en-US" sz="1600" b="0" i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</a:rPr>
              <a:t>​</a:t>
            </a:r>
            <a:endParaRPr lang="es-ES" sz="1600">
              <a:solidFill>
                <a:schemeClr val="accent3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44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9 -0.00123 L 0.04905 -0.001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3F43CD7-EE72-BDB4-CE99-86F1D0B58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60483-A1E2-D8C7-BC8B-9A702E438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012" y="768101"/>
            <a:ext cx="4019499" cy="8703558"/>
          </a:xfrm>
          <a:prstGeom prst="rect">
            <a:avLst/>
          </a:prstGeom>
        </p:spPr>
      </p:pic>
      <p:sp>
        <p:nvSpPr>
          <p:cNvPr id="9" name="Partial Circle 8">
            <a:extLst>
              <a:ext uri="{FF2B5EF4-FFF2-40B4-BE49-F238E27FC236}">
                <a16:creationId xmlns:a16="http://schemas.microsoft.com/office/drawing/2014/main" id="{AECEF859-616B-0DFC-9FCF-6D66BBC46F81}"/>
              </a:ext>
            </a:extLst>
          </p:cNvPr>
          <p:cNvSpPr/>
          <p:nvPr/>
        </p:nvSpPr>
        <p:spPr>
          <a:xfrm>
            <a:off x="11720024" y="1941632"/>
            <a:ext cx="5714974" cy="15060055"/>
          </a:xfrm>
          <a:prstGeom prst="pie">
            <a:avLst>
              <a:gd name="adj1" fmla="val 10810345"/>
              <a:gd name="adj2" fmla="val 16192926"/>
            </a:avLst>
          </a:prstGeom>
          <a:solidFill>
            <a:srgbClr val="F6D3C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DEA50-00C8-3EFD-FEEE-91391E5183B7}"/>
              </a:ext>
            </a:extLst>
          </p:cNvPr>
          <p:cNvSpPr/>
          <p:nvPr/>
        </p:nvSpPr>
        <p:spPr>
          <a:xfrm>
            <a:off x="10558012" y="788588"/>
            <a:ext cx="4019499" cy="8683071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E7A87-E7B9-F710-9639-831778F40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5820" y="762853"/>
            <a:ext cx="2326205" cy="870355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DE723D-3579-7A5E-50F6-CEF1EC2A4847}"/>
              </a:ext>
            </a:extLst>
          </p:cNvPr>
          <p:cNvSpPr/>
          <p:nvPr/>
        </p:nvSpPr>
        <p:spPr>
          <a:xfrm>
            <a:off x="13101273" y="6591300"/>
            <a:ext cx="685800" cy="685800"/>
          </a:xfrm>
          <a:prstGeom prst="ellipse">
            <a:avLst/>
          </a:prstGeom>
          <a:solidFill>
            <a:srgbClr val="BD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D462D-8176-E2A6-2DF3-C1A192AFA2BC}"/>
              </a:ext>
            </a:extLst>
          </p:cNvPr>
          <p:cNvSpPr txBox="1"/>
          <p:nvPr/>
        </p:nvSpPr>
        <p:spPr>
          <a:xfrm>
            <a:off x="11963400" y="9579460"/>
            <a:ext cx="1524000" cy="33766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0" i="0" u="none" strike="noStrike">
                <a:effectLst/>
                <a:latin typeface="+mj-lt"/>
              </a:rPr>
              <a:t>THUMB RANGE</a:t>
            </a:r>
            <a:r>
              <a:rPr lang="en-US" sz="1600" b="0" i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</a:rPr>
              <a:t>​</a:t>
            </a:r>
            <a:endParaRPr lang="es-ES" sz="1600">
              <a:solidFill>
                <a:schemeClr val="accent3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37 L -0.04766 -0.001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EFE0253-C618-9DB4-0AEF-19E5616F6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528"/>
      </p:ext>
    </p:extLst>
  </p:cSld>
  <p:clrMapOvr>
    <a:masterClrMapping/>
  </p:clrMapOvr>
  <p:transition spd="slow"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59A3C6-D3E3-D041-C277-40C9D9D4C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4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43F8B41-3610-312B-8226-E6D8F0C1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68572"/>
      </p:ext>
    </p:extLst>
  </p:cSld>
  <p:clrMapOvr>
    <a:masterClrMapping/>
  </p:clrMapOvr>
  <p:transition spd="slow"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C88706B-E08A-5C6B-2A0B-F29BF53DA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346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478AF39-B0C8-7857-95C4-75CDDDB4F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6212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F4E9257-798C-3B20-5F08-7DFF66F8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1749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F4E9257-798C-3B20-5F08-7DFF66F8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6EF545-5919-952E-9749-1F35F8F3466C}"/>
              </a:ext>
            </a:extLst>
          </p:cNvPr>
          <p:cNvSpPr/>
          <p:nvPr/>
        </p:nvSpPr>
        <p:spPr>
          <a:xfrm>
            <a:off x="1524000" y="5600700"/>
            <a:ext cx="5924550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FD3287-C48E-B24E-34C5-E29A20F5B0CF}"/>
              </a:ext>
            </a:extLst>
          </p:cNvPr>
          <p:cNvSpPr/>
          <p:nvPr/>
        </p:nvSpPr>
        <p:spPr>
          <a:xfrm>
            <a:off x="5829300" y="781050"/>
            <a:ext cx="11791950" cy="63817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EF9D426-0490-B4D5-AA5C-69D9851FD6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35" y="1807368"/>
            <a:ext cx="13232834" cy="88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3319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B56245D1-FEB9-32D4-FC88-ADAD7FDF2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9740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2E2585D-6723-F5F0-EBB4-B172A2377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607D0E83-FCCB-C739-B007-18E0C2112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24" y="0"/>
            <a:ext cx="1100715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30281"/>
      </p:ext>
    </p:extLst>
  </p:cSld>
  <p:clrMapOvr>
    <a:masterClrMapping/>
  </p:clrMapOvr>
  <p:transition spd="slow"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5B82B2-CDAF-0690-0EE7-786A2DD11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chat or text message&#10;&#10;Description automatically generated with medium confidence">
            <a:extLst>
              <a:ext uri="{FF2B5EF4-FFF2-40B4-BE49-F238E27FC236}">
                <a16:creationId xmlns:a16="http://schemas.microsoft.com/office/drawing/2014/main" id="{A05B5CF7-047D-E20D-AE70-B67340873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360C61-D029-A958-FEBA-65D71DF16B5F}"/>
              </a:ext>
            </a:extLst>
          </p:cNvPr>
          <p:cNvCxnSpPr>
            <a:cxnSpLocks/>
          </p:cNvCxnSpPr>
          <p:nvPr/>
        </p:nvCxnSpPr>
        <p:spPr>
          <a:xfrm>
            <a:off x="1739554" y="7200900"/>
            <a:ext cx="304800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57A3ED-CA25-2253-CBB0-A5AB65D05FA9}"/>
              </a:ext>
            </a:extLst>
          </p:cNvPr>
          <p:cNvCxnSpPr>
            <a:cxnSpLocks/>
          </p:cNvCxnSpPr>
          <p:nvPr/>
        </p:nvCxnSpPr>
        <p:spPr>
          <a:xfrm>
            <a:off x="3497741" y="6020404"/>
            <a:ext cx="2864278" cy="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D5869B-D092-51EA-AED6-2C49C7F1FA50}"/>
              </a:ext>
            </a:extLst>
          </p:cNvPr>
          <p:cNvCxnSpPr>
            <a:cxnSpLocks/>
          </p:cNvCxnSpPr>
          <p:nvPr/>
        </p:nvCxnSpPr>
        <p:spPr>
          <a:xfrm>
            <a:off x="5105605" y="3619196"/>
            <a:ext cx="1459874" cy="605043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A414B5-4FEE-5332-F1FD-D11E87DA5E54}"/>
              </a:ext>
            </a:extLst>
          </p:cNvPr>
          <p:cNvSpPr txBox="1"/>
          <p:nvPr/>
        </p:nvSpPr>
        <p:spPr>
          <a:xfrm>
            <a:off x="3574418" y="2399110"/>
            <a:ext cx="1459873" cy="523220"/>
          </a:xfrm>
          <a:prstGeom prst="rect">
            <a:avLst/>
          </a:prstGeom>
          <a:noFill/>
          <a:ln w="15875" cmpd="sng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err="1">
                <a:latin typeface="Impact" panose="020B0806030902050204" pitchFamily="34" charset="0"/>
              </a:rPr>
              <a:t>Sign</a:t>
            </a:r>
            <a:r>
              <a:rPr lang="es-ES" sz="2800">
                <a:latin typeface="Impact" panose="020B0806030902050204" pitchFamily="34" charset="0"/>
              </a:rPr>
              <a:t> 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C6CA50-E953-7112-6E6A-29C0A6680B1D}"/>
              </a:ext>
            </a:extLst>
          </p:cNvPr>
          <p:cNvSpPr txBox="1"/>
          <p:nvPr/>
        </p:nvSpPr>
        <p:spPr>
          <a:xfrm>
            <a:off x="4100788" y="6044390"/>
            <a:ext cx="12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latin typeface="Impact" panose="020B0806030902050204" pitchFamily="34" charset="0"/>
              </a:rPr>
              <a:t>Log 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5DB311-25D0-8159-7159-69B5F0DF0EFA}"/>
              </a:ext>
            </a:extLst>
          </p:cNvPr>
          <p:cNvSpPr txBox="1"/>
          <p:nvPr/>
        </p:nvSpPr>
        <p:spPr>
          <a:xfrm>
            <a:off x="6485543" y="6600336"/>
            <a:ext cx="197231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Impact" panose="020B0806030902050204" pitchFamily="34" charset="0"/>
              </a:rPr>
              <a:t>Main</a:t>
            </a:r>
            <a:r>
              <a:rPr lang="es-ES" sz="2800" dirty="0">
                <a:latin typeface="Impact" panose="020B0806030902050204" pitchFamily="34" charset="0"/>
              </a:rPr>
              <a:t> page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553EBE-05BE-F846-DE1D-2706C6ED91C3}"/>
              </a:ext>
            </a:extLst>
          </p:cNvPr>
          <p:cNvSpPr txBox="1"/>
          <p:nvPr/>
        </p:nvSpPr>
        <p:spPr>
          <a:xfrm>
            <a:off x="9145376" y="6504691"/>
            <a:ext cx="152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latin typeface="Impact" panose="020B0806030902050204" pitchFamily="34" charset="0"/>
              </a:rPr>
              <a:t>Scanner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104EBB-6B1D-26F0-AD32-BBB0B635A1FD}"/>
              </a:ext>
            </a:extLst>
          </p:cNvPr>
          <p:cNvCxnSpPr>
            <a:cxnSpLocks/>
          </p:cNvCxnSpPr>
          <p:nvPr/>
        </p:nvCxnSpPr>
        <p:spPr>
          <a:xfrm>
            <a:off x="10532367" y="5058645"/>
            <a:ext cx="643798" cy="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87FF79B-F8BC-0DF9-78B9-9A66E80B4928}"/>
              </a:ext>
            </a:extLst>
          </p:cNvPr>
          <p:cNvCxnSpPr>
            <a:cxnSpLocks/>
          </p:cNvCxnSpPr>
          <p:nvPr/>
        </p:nvCxnSpPr>
        <p:spPr>
          <a:xfrm flipV="1">
            <a:off x="1810800" y="6319037"/>
            <a:ext cx="4754679" cy="2988389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FC7A833-2807-07C4-5E5F-278B1CD50E17}"/>
              </a:ext>
            </a:extLst>
          </p:cNvPr>
          <p:cNvSpPr txBox="1"/>
          <p:nvPr/>
        </p:nvSpPr>
        <p:spPr>
          <a:xfrm>
            <a:off x="4304354" y="8115852"/>
            <a:ext cx="258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latin typeface="Impact" panose="020B0806030902050204" pitchFamily="34" charset="0"/>
              </a:rPr>
              <a:t>Remember</a:t>
            </a:r>
            <a:r>
              <a:rPr lang="es-ES" sz="2800" dirty="0">
                <a:latin typeface="Impact" panose="020B0806030902050204" pitchFamily="34" charset="0"/>
              </a:rPr>
              <a:t> me?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9FF1B6-57BE-6C7E-46AD-C705FF4D77BB}"/>
              </a:ext>
            </a:extLst>
          </p:cNvPr>
          <p:cNvSpPr txBox="1"/>
          <p:nvPr/>
        </p:nvSpPr>
        <p:spPr>
          <a:xfrm>
            <a:off x="11346229" y="6504691"/>
            <a:ext cx="1237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Impact" panose="020B0806030902050204" pitchFamily="34" charset="0"/>
              </a:rPr>
              <a:t>R</a:t>
            </a:r>
            <a:r>
              <a:rPr lang="es-ES" sz="2800">
                <a:latin typeface="Impact" panose="020B0806030902050204" pitchFamily="34" charset="0"/>
              </a:rPr>
              <a:t>ide Ad-hoc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24C01B-7A04-9751-AFA1-A8AE37FF7F1D}"/>
              </a:ext>
            </a:extLst>
          </p:cNvPr>
          <p:cNvSpPr txBox="1"/>
          <p:nvPr/>
        </p:nvSpPr>
        <p:spPr>
          <a:xfrm>
            <a:off x="195809" y="3518344"/>
            <a:ext cx="1638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latin typeface="Impact" panose="020B0806030902050204" pitchFamily="34" charset="0"/>
              </a:rPr>
              <a:t>Forgot password</a:t>
            </a:r>
            <a:endParaRPr lang="es-ES" sz="2800">
              <a:latin typeface="Impact" panose="020B080603090205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1979F8-0D95-05E0-E5B2-75203C09EB0D}"/>
              </a:ext>
            </a:extLst>
          </p:cNvPr>
          <p:cNvSpPr txBox="1"/>
          <p:nvPr/>
        </p:nvSpPr>
        <p:spPr>
          <a:xfrm>
            <a:off x="13171658" y="6504691"/>
            <a:ext cx="1796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err="1">
                <a:latin typeface="Impact" panose="020B0806030902050204" pitchFamily="34" charset="0"/>
              </a:rPr>
              <a:t>Select</a:t>
            </a:r>
            <a:r>
              <a:rPr lang="es-ES" sz="2800">
                <a:latin typeface="Impact" panose="020B0806030902050204" pitchFamily="34" charset="0"/>
              </a:rPr>
              <a:t> </a:t>
            </a:r>
            <a:r>
              <a:rPr lang="es-ES" sz="2800" err="1">
                <a:latin typeface="Impact" panose="020B0806030902050204" pitchFamily="34" charset="0"/>
              </a:rPr>
              <a:t>rent</a:t>
            </a:r>
            <a:r>
              <a:rPr lang="es-ES" sz="2800">
                <a:latin typeface="Impact" panose="020B0806030902050204" pitchFamily="34" charset="0"/>
              </a:rPr>
              <a:t> time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BA49D8-B730-1DBF-0B8C-AAEA8C863869}"/>
              </a:ext>
            </a:extLst>
          </p:cNvPr>
          <p:cNvCxnSpPr>
            <a:cxnSpLocks/>
          </p:cNvCxnSpPr>
          <p:nvPr/>
        </p:nvCxnSpPr>
        <p:spPr>
          <a:xfrm>
            <a:off x="12689449" y="5066527"/>
            <a:ext cx="595814" cy="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AAE0E0F-5A87-AAB0-CDDF-2BE13D2E6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8" y="6825919"/>
            <a:ext cx="1191912" cy="2580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D9637-98A3-55E0-0033-9EC1E2111D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45"/>
          <a:stretch/>
        </p:blipFill>
        <p:spPr>
          <a:xfrm>
            <a:off x="2225227" y="5762843"/>
            <a:ext cx="1191912" cy="258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125C4-E042-C86D-0757-0B40807E6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109" y="2938817"/>
            <a:ext cx="1213941" cy="2628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85D24-5F30-76BC-E7A3-C1F435965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8253" y="2315225"/>
            <a:ext cx="1204407" cy="26079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41E997-95B7-7561-E3E6-911E98A5D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3750402"/>
            <a:ext cx="1244134" cy="26939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5DFFCC-CF79-CD81-77D4-F07FC8218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3269" y="3726248"/>
            <a:ext cx="1237942" cy="2680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791C88-AA8B-4B22-AD8F-EB710130C2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32367" y="3766243"/>
            <a:ext cx="1229502" cy="266228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5A77CED-08C0-73FE-C40E-5136A30BD2B2}"/>
              </a:ext>
            </a:extLst>
          </p:cNvPr>
          <p:cNvSpPr txBox="1"/>
          <p:nvPr/>
        </p:nvSpPr>
        <p:spPr>
          <a:xfrm>
            <a:off x="15058948" y="6482581"/>
            <a:ext cx="203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err="1">
                <a:latin typeface="Impact" panose="020B0806030902050204" pitchFamily="34" charset="0"/>
              </a:rPr>
              <a:t>Rented</a:t>
            </a:r>
            <a:endParaRPr lang="es-ES" sz="2800">
              <a:latin typeface="Impact" panose="020B080603090205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DF61D8-4BC8-F69E-651A-4AF67B047660}"/>
              </a:ext>
            </a:extLst>
          </p:cNvPr>
          <p:cNvCxnSpPr>
            <a:cxnSpLocks/>
          </p:cNvCxnSpPr>
          <p:nvPr/>
        </p:nvCxnSpPr>
        <p:spPr>
          <a:xfrm>
            <a:off x="14728486" y="5038148"/>
            <a:ext cx="660924" cy="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0BA56E26-503E-160E-56ED-C1407D6209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7585" y="3786737"/>
            <a:ext cx="1229502" cy="266228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AA1284B-262C-E287-7036-F9564E293C75}"/>
              </a:ext>
            </a:extLst>
          </p:cNvPr>
          <p:cNvSpPr/>
          <p:nvPr/>
        </p:nvSpPr>
        <p:spPr>
          <a:xfrm>
            <a:off x="15473365" y="3776492"/>
            <a:ext cx="1237942" cy="2662281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89794E7-456C-7F7B-FCF6-9D89797B64B0}"/>
              </a:ext>
            </a:extLst>
          </p:cNvPr>
          <p:cNvSpPr/>
          <p:nvPr/>
        </p:nvSpPr>
        <p:spPr>
          <a:xfrm>
            <a:off x="15527495" y="4476856"/>
            <a:ext cx="1100654" cy="978359"/>
          </a:xfrm>
          <a:prstGeom prst="roundRect">
            <a:avLst>
              <a:gd name="adj" fmla="val 9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BEE60BE-9BF1-C556-A267-E2E343EB2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28039" y="4479237"/>
            <a:ext cx="1100654" cy="978359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18840DB-57D4-5604-648C-64D414DF2050}"/>
              </a:ext>
            </a:extLst>
          </p:cNvPr>
          <p:cNvCxnSpPr>
            <a:cxnSpLocks/>
          </p:cNvCxnSpPr>
          <p:nvPr/>
        </p:nvCxnSpPr>
        <p:spPr>
          <a:xfrm flipH="1" flipV="1">
            <a:off x="2540812" y="5036897"/>
            <a:ext cx="354788" cy="618035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EC8505D-5166-2EA3-CB3D-BE48EAE97069}"/>
              </a:ext>
            </a:extLst>
          </p:cNvPr>
          <p:cNvCxnSpPr>
            <a:cxnSpLocks/>
          </p:cNvCxnSpPr>
          <p:nvPr/>
        </p:nvCxnSpPr>
        <p:spPr>
          <a:xfrm flipV="1">
            <a:off x="3117110" y="5242078"/>
            <a:ext cx="441444" cy="42613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F7B682-1330-1492-AAEB-67DEF654C8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5269" y="3728494"/>
            <a:ext cx="1246935" cy="270003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5EEA7B-43EE-5686-D78C-9EA2E7CFC5DF}"/>
              </a:ext>
            </a:extLst>
          </p:cNvPr>
          <p:cNvCxnSpPr>
            <a:cxnSpLocks/>
          </p:cNvCxnSpPr>
          <p:nvPr/>
        </p:nvCxnSpPr>
        <p:spPr>
          <a:xfrm>
            <a:off x="8130026" y="5143500"/>
            <a:ext cx="843832" cy="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4945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1" grpId="0"/>
      <p:bldP spid="43" grpId="0" animBg="1"/>
      <p:bldP spid="50" grpId="0"/>
      <p:bldP spid="58" grpId="0"/>
      <p:bldP spid="64" grpId="0"/>
      <p:bldP spid="68" grpId="0"/>
      <p:bldP spid="53" grpId="0"/>
      <p:bldP spid="59" grpId="0"/>
      <p:bldP spid="33" grpId="0" animBg="1"/>
      <p:bldP spid="5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Custom</PresentationFormat>
  <Paragraphs>35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Premium</dc:title>
  <cp:lastModifiedBy>Guerra, Cesar</cp:lastModifiedBy>
  <cp:revision>3</cp:revision>
  <dcterms:created xsi:type="dcterms:W3CDTF">2006-08-16T00:00:00Z</dcterms:created>
  <dcterms:modified xsi:type="dcterms:W3CDTF">2022-08-22T12:41:19Z</dcterms:modified>
  <dc:identifier>DAFGdmC89sc</dc:identifier>
</cp:coreProperties>
</file>